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29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14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Webserver</cp:lastModifiedBy>
  <cp:revision>1</cp:revision>
  <dcterms:created xsi:type="dcterms:W3CDTF">2020-04-23T07:40:46Z</dcterms:created>
  <dcterms:modified xsi:type="dcterms:W3CDTF">2020-04-23T05:40:51Z</dcterms:modified>
</cp:coreProperties>
</file>